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207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74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079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559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370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904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656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494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616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850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CBD29-F211-4E40-9A10-7EC7DD0C731B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65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CBD29-F211-4E40-9A10-7EC7DD0C731B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C01A6-0912-4B4D-A5E0-7C477EF11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327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03826" y="561432"/>
            <a:ext cx="1111347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867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67150" algn="l"/>
              </a:tabLst>
            </a:pPr>
            <a:r>
              <a:rPr kumimoji="0" lang="en-US" altLang="en-US" sz="3200" b="1" i="0" u="sng" strike="noStrike" cap="none" normalizeH="0" baseline="0" dirty="0">
                <a:ln>
                  <a:noFill/>
                </a:ln>
                <a:solidFill>
                  <a:srgbClr val="D47B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 Squad</a:t>
            </a:r>
            <a:endParaRPr kumimoji="0" lang="en-US" alt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3" name="Picture 2" descr="A close-up of a person&#10;&#10;Description automatically generated">
            <a:extLst>
              <a:ext uri="{FF2B5EF4-FFF2-40B4-BE49-F238E27FC236}">
                <a16:creationId xmlns:a16="http://schemas.microsoft.com/office/drawing/2014/main" id="{319BA5AB-C906-D03B-F972-D31CF43425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085403" y="1822626"/>
            <a:ext cx="4058529" cy="2705686"/>
          </a:xfrm>
          <a:prstGeom prst="rect">
            <a:avLst/>
          </a:prstGeom>
        </p:spPr>
      </p:pic>
      <p:pic>
        <p:nvPicPr>
          <p:cNvPr id="6" name="Picture 5" descr="A close-up of a person wearing glasses&#10;&#10;Description automatically generated">
            <a:extLst>
              <a:ext uri="{FF2B5EF4-FFF2-40B4-BE49-F238E27FC236}">
                <a16:creationId xmlns:a16="http://schemas.microsoft.com/office/drawing/2014/main" id="{CDC4C081-6EE3-B161-0937-085B9F55AB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8069" y="1822628"/>
            <a:ext cx="4058526" cy="2705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907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Atlanta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Williams, Bruce E.</dc:creator>
  <cp:lastModifiedBy>Bruce</cp:lastModifiedBy>
  <cp:revision>13</cp:revision>
  <cp:lastPrinted>2023-10-17T11:50:47Z</cp:lastPrinted>
  <dcterms:created xsi:type="dcterms:W3CDTF">2020-09-30T17:45:02Z</dcterms:created>
  <dcterms:modified xsi:type="dcterms:W3CDTF">2023-10-27T16:40:48Z</dcterms:modified>
</cp:coreProperties>
</file>